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20" r:id="rId1"/>
  </p:sldMasterIdLst>
  <p:sldIdLst>
    <p:sldId id="270" r:id="rId2"/>
    <p:sldId id="272" r:id="rId3"/>
    <p:sldId id="266" r:id="rId4"/>
    <p:sldId id="267" r:id="rId5"/>
    <p:sldId id="269" r:id="rId6"/>
    <p:sldId id="277" r:id="rId7"/>
    <p:sldId id="257" r:id="rId8"/>
    <p:sldId id="264" r:id="rId9"/>
    <p:sldId id="258" r:id="rId10"/>
    <p:sldId id="259" r:id="rId11"/>
    <p:sldId id="260" r:id="rId12"/>
    <p:sldId id="261" r:id="rId13"/>
    <p:sldId id="262" r:id="rId14"/>
    <p:sldId id="263" r:id="rId15"/>
    <p:sldId id="278" r:id="rId16"/>
    <p:sldId id="274" r:id="rId17"/>
    <p:sldId id="275" r:id="rId18"/>
    <p:sldId id="276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284890-85D2-4D7B-8EF5-15A9C1DB8F42}" type="datetimeFigureOut">
              <a:rPr lang="en-US" smtClean="0"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02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6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18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4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96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6/16/2024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7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6/16/2024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7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6/16/2024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3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6/16/2024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4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6/16/2024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6/16/2024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8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664C608-40B1-4030-A28D-5B74BC98ADCE}" type="datetimeFigureOut">
              <a:rPr lang="en-US" smtClean="0"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56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89566"/>
            <a:ext cx="7772400" cy="1733612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Использование метода арт-терапии в работе педагога-психолога ДОУ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476" b="1847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Презентацию подготовила: педагог-психолог Иванова Вита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34684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Штриховки, каракули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8102" y="822960"/>
            <a:ext cx="5345321" cy="5421086"/>
          </a:xfrm>
        </p:spPr>
        <p:txBody>
          <a:bodyPr>
            <a:normAutofit fontScale="85000" lnSpcReduction="10000"/>
          </a:bodyPr>
          <a:lstStyle/>
          <a:p>
            <a:pPr marL="0" lvl="0" indent="0" algn="ctr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kern="0" dirty="0">
                <a:solidFill>
                  <a:srgbClr val="000000"/>
                </a:solidFill>
              </a:rPr>
              <a:t>Хаотичное или ритмичное нанесение тонких линий на поверхности бумаги, пола, стены, мольберта и т.д. Изображение создаётся без красок, с помощью карандашей и мелков. Эта техника помогает расшевелить ребёнка, даёт почувствовать нажим карандаша или мелка, снимает напряжение перед рисованием.</a:t>
            </a:r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static3.depositphotos.com/1003791/223/i/950/depositphotos_2232887-stock-photo-child-scrib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9" y="2674232"/>
            <a:ext cx="5392318" cy="384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6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Рисование на стекле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ru-RU" altLang="ru-RU" sz="2000" kern="0" dirty="0">
              <a:solidFill>
                <a:srgbClr val="000000"/>
              </a:solidFill>
              <a:latin typeface="Arial"/>
              <a:ea typeface="Segoe UI Symbol" panose="020B0502040204020203" pitchFamily="34" charset="0"/>
            </a:endParaRPr>
          </a:p>
          <a:p>
            <a:pPr marL="342900" lvl="0" indent="-34290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kern="0" dirty="0">
                <a:solidFill>
                  <a:srgbClr val="000000"/>
                </a:solidFill>
                <a:ea typeface="Segoe UI Symbol" panose="020B0502040204020203" pitchFamily="34" charset="0"/>
              </a:rPr>
              <a:t>Данный приём используется для профилактики и коррекции тревожности, социальных страхов и страхов, связанных с результатом деятельности. Подходит зажатым детям, так, как провоцирует активность.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0843" y="2432484"/>
            <a:ext cx="4389120" cy="37622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www.maam.ru/upload/blogs/detsad-176583-1404475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5" y="2769361"/>
            <a:ext cx="5057763" cy="377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512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Рисование пальцами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kern="0" dirty="0">
                <a:solidFill>
                  <a:srgbClr val="000000"/>
                </a:solidFill>
                <a:ea typeface="Segoe UI Symbol" panose="020B0502040204020203" pitchFamily="34" charset="0"/>
              </a:rPr>
              <a:t>Это разрешённая игра с грязью, в ходе которой деструктивные импульсы и действия выражаются в социально приемлемой форме. </a:t>
            </a:r>
          </a:p>
          <a:p>
            <a:pPr algn="ctr">
              <a:lnSpc>
                <a:spcPct val="150000"/>
              </a:lnSpc>
            </a:pPr>
            <a:endParaRPr lang="ru-RU" sz="3600" dirty="0">
              <a:ea typeface="Segoe UI Symbol" panose="020B0502040204020203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get-pdb/1025945/6fffa4ed-1dae-4302-86a7-7fa77521de8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6" y="3101056"/>
            <a:ext cx="5286732" cy="35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syl.ru/misc/i/ni/6/9/6/4/7/9/i/6964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860" y="3501779"/>
            <a:ext cx="4685647" cy="31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16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Рисование сыпучими материалами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999" y="471509"/>
            <a:ext cx="6477001" cy="5536099"/>
          </a:xfrm>
        </p:spPr>
        <p:txBody>
          <a:bodyPr>
            <a:normAutofit/>
          </a:bodyPr>
          <a:lstStyle/>
          <a:p>
            <a:pPr marL="342900" lvl="0" indent="-34290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kern="0" dirty="0">
                <a:solidFill>
                  <a:srgbClr val="000000"/>
                </a:solidFill>
              </a:rPr>
              <a:t>Данная техника создания изображений подходит детям с выраженной моторной неловкостью, негативизмом, зажатостью, способствует процессу адаптации в новом пространстве, дарит чувство успешности.</a:t>
            </a:r>
          </a:p>
          <a:p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DSC05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5" y="2560320"/>
            <a:ext cx="5415805" cy="4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SC06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137" y="4338596"/>
            <a:ext cx="3481128" cy="261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92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Рисование предметами окружающего пространства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14999" y="287383"/>
            <a:ext cx="6315891" cy="5720225"/>
          </a:xfrm>
        </p:spPr>
        <p:txBody>
          <a:bodyPr/>
          <a:lstStyle/>
          <a:p>
            <a:pPr marL="342900" lvl="0" indent="-34290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kern="0" dirty="0">
                <a:solidFill>
                  <a:srgbClr val="000000"/>
                </a:solidFill>
                <a:ea typeface="Segoe UI Symbol" panose="020B0502040204020203" pitchFamily="34" charset="0"/>
              </a:rPr>
              <a:t>Использование для рисования нетипичных предметов: рисование мятой бумагой, кубиками, губками, зубными щётками, палочками, нитками, коктейльными соломками и т.д.</a:t>
            </a:r>
          </a:p>
          <a:p>
            <a:endParaRPr lang="ru-RU" dirty="0"/>
          </a:p>
        </p:txBody>
      </p:sp>
      <p:pic>
        <p:nvPicPr>
          <p:cNvPr id="7172" name="Picture 4" descr="https://avatars.mds.yandex.net/get-pdb/1245924/9dba7957-f4e4-44f6-9d99-7702748d430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5" y="2801147"/>
            <a:ext cx="5575685" cy="371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vatars.mds.yandex.net/get-pdb/932587/70228384-e479-40ef-9ce2-687b91055942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88" y="4070292"/>
            <a:ext cx="3671968" cy="244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20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4741817"/>
            <a:ext cx="7837714" cy="16813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solidFill>
                  <a:prstClr val="black">
                    <a:lumMod val="90000"/>
                    <a:lumOff val="10000"/>
                  </a:prstClr>
                </a:solidFill>
              </a:rPr>
              <a:t>Песочная терапия, как один из видов арт-терапии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ru-RU" i="1" dirty="0">
                <a:solidFill>
                  <a:srgbClr val="4C4C4C"/>
                </a:solidFill>
                <a:latin typeface="Source Sans Pro"/>
              </a:rPr>
              <a:t>Часто руки знают, как решить загадку, с которой интеллект боролся напрасно.</a:t>
            </a:r>
            <a:br>
              <a:rPr lang="ru-RU" dirty="0"/>
            </a:br>
            <a:r>
              <a:rPr lang="ru-RU" b="1" i="1" dirty="0">
                <a:solidFill>
                  <a:srgbClr val="4C4C4C"/>
                </a:solidFill>
                <a:latin typeface="inherit"/>
              </a:rPr>
              <a:t>К. Г. Юнг</a:t>
            </a:r>
            <a:endParaRPr lang="ru-RU" dirty="0"/>
          </a:p>
        </p:txBody>
      </p:sp>
      <p:pic>
        <p:nvPicPr>
          <p:cNvPr id="5" name="Picture 4" descr="http://www.tlklass.ru/files/pester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8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1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Понятие «песочная терапия»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374" y="1776549"/>
            <a:ext cx="9720071" cy="40233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Песочная терапия – это один из методов психотерапии, возникшей в рамках аналитической психологии. Это способ снятия внутреннего напряжения, воплощения его на бессознательно-символическом уровне, посредством работы с песком.</a:t>
            </a:r>
          </a:p>
          <a:p>
            <a:pPr algn="just">
              <a:lnSpc>
                <a:spcPct val="150000"/>
              </a:lnSpc>
            </a:pPr>
            <a:endParaRPr lang="ru-RU" sz="2400" dirty="0"/>
          </a:p>
        </p:txBody>
      </p:sp>
      <p:pic>
        <p:nvPicPr>
          <p:cNvPr id="2050" name="Picture 2" descr="https://www.maam.ru/upload/blogs/detsad-308722-1440170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78322"/>
            <a:ext cx="4874804" cy="27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ilalink.ru/uploads/posts/2018-12/1544644983_pesochnaja-terapij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1" y="4022531"/>
            <a:ext cx="4069079" cy="269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10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песочной терапии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437" y="2194560"/>
            <a:ext cx="9720071" cy="38927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формирование позитивного восприятия мира;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укрепление навыков коммуникации;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развитие умений решать сложные задачи, корректировать ошибки;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устранение агрессии, замкнутости;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развитие внутреннего «Я» ребенка, самостоятельности и уверенности в себе;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улучшение познавательных процессов (например, памяти и внимания).</a:t>
            </a:r>
          </a:p>
        </p:txBody>
      </p:sp>
    </p:spTree>
    <p:extLst>
      <p:ext uri="{BB962C8B-B14F-4D97-AF65-F5344CB8AC3E}">
        <p14:creationId xmlns:p14="http://schemas.microsoft.com/office/powerpoint/2010/main" val="99499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песочной терапии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0" y="222069"/>
            <a:ext cx="5678424" cy="663593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Этот метод можно использовать с детьми раннего возраста, так как для занятий детям не нужны особые знания, навыки и умения.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В игре исключены ошибки. Каждый играет так, как ему хочется, поэтому поводов для расстройства нет. Творить собственный мир получается у всех!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Ребенок учится выходить из сложных ситуаций. Он не один. Рядом должен находиться наставник (родители, воспитатели, психолог), который поможет ему преодолеть трудности.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Песочная терапия детей с песком развивает: внутренний мир ребенка, его логику, умение фантазировать, мыслить образно.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46" y="2592538"/>
            <a:ext cx="5143178" cy="341507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798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Педагог-психолог МБДОУ «Сказка»</a:t>
            </a:r>
          </a:p>
          <a:p>
            <a:r>
              <a:rPr lang="ru-RU"/>
              <a:t>Иванова Вита Николаевна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4" descr="https://ptzgovorit.ru/sites/default/files/original_nodes/a58a2c8ac0c44adeaf1b9bea61d16c9a.jpe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 b="2185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6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Понятие арт-терапии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867989"/>
            <a:ext cx="9720071" cy="444137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/>
              <a:t>Арт-терапия  — направление в психотерапии и психологической коррекции, основанное на применении для терапии искусства и творчества. В узком смысле слова, под арт-терапией обычно подразумевается терапия изобразительным творчеством, имеющая целью воздействие на психоэмоциональное состояние клиента.</a:t>
            </a:r>
          </a:p>
        </p:txBody>
      </p:sp>
      <p:pic>
        <p:nvPicPr>
          <p:cNvPr id="4" name="Picture 2" descr="https://ds05.infourok.ru/uploads/ex/0fe2/00019681-fe939b92/img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1"/>
          <a:stretch/>
        </p:blipFill>
        <p:spPr bwMode="auto">
          <a:xfrm>
            <a:off x="7576457" y="4327233"/>
            <a:ext cx="4119154" cy="25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0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арт-терапии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/>
              <a:t>Снятие эмоционального напряжения и </a:t>
            </a:r>
            <a:r>
              <a:rPr lang="ru-RU" sz="2800" dirty="0" err="1"/>
              <a:t>отреагирование</a:t>
            </a:r>
            <a:r>
              <a:rPr lang="ru-RU" sz="2800" dirty="0"/>
              <a:t> эмоций с помощью различных изобразительных средств.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/>
              <a:t>Налаживание контакта психолога с ребёнком и повышение его коммуникабельности;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/>
              <a:t>Повышение самооценки ребёнка;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/>
              <a:t>Развитие воображения</a:t>
            </a:r>
            <a:r>
              <a:rPr lang="ru-RU" sz="2800" dirty="0">
                <a:solidFill>
                  <a:srgbClr val="4C4C4C"/>
                </a:solidFill>
              </a:rPr>
              <a:t>;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b="0" i="0" dirty="0">
                <a:effectLst/>
              </a:rPr>
              <a:t>Развитие самоконтроля;</a:t>
            </a:r>
          </a:p>
          <a:p>
            <a:pPr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/>
              <a:t>Диагностика психологических проблем.</a:t>
            </a:r>
            <a:endParaRPr lang="ru-RU" sz="2800" b="0" i="0" dirty="0">
              <a:effectLst/>
            </a:endParaRPr>
          </a:p>
        </p:txBody>
      </p:sp>
      <p:pic>
        <p:nvPicPr>
          <p:cNvPr id="11266" name="Picture 2" descr="https://ds05.infourok.ru/uploads/ex/0fe2/00019681-fe939b92/img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1"/>
          <a:stretch/>
        </p:blipFill>
        <p:spPr bwMode="auto">
          <a:xfrm>
            <a:off x="7576457" y="4327233"/>
            <a:ext cx="4119154" cy="25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23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арт-терапии</a:t>
            </a:r>
          </a:p>
        </p:txBody>
      </p:sp>
      <p:sp>
        <p:nvSpPr>
          <p:cNvPr id="3" name="Овал 2"/>
          <p:cNvSpPr/>
          <p:nvPr/>
        </p:nvSpPr>
        <p:spPr>
          <a:xfrm>
            <a:off x="4480560" y="1567542"/>
            <a:ext cx="3330375" cy="131934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Арт-терапия</a:t>
            </a:r>
          </a:p>
        </p:txBody>
      </p:sp>
      <p:sp>
        <p:nvSpPr>
          <p:cNvPr id="4" name="Овал 3"/>
          <p:cNvSpPr/>
          <p:nvPr/>
        </p:nvSpPr>
        <p:spPr>
          <a:xfrm>
            <a:off x="557347" y="3006198"/>
            <a:ext cx="3330375" cy="131934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Изотерапия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80560" y="3785180"/>
            <a:ext cx="3330375" cy="1319349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Песочная терапия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8264435" y="3006198"/>
            <a:ext cx="3330375" cy="131934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Музыкотерапия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1236616" y="5122964"/>
            <a:ext cx="3330375" cy="131934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Фототерапия</a:t>
            </a:r>
          </a:p>
        </p:txBody>
      </p:sp>
      <p:sp>
        <p:nvSpPr>
          <p:cNvPr id="8" name="Стрелка вниз 7"/>
          <p:cNvSpPr/>
          <p:nvPr/>
        </p:nvSpPr>
        <p:spPr>
          <a:xfrm rot="3326493">
            <a:off x="3888547" y="2417805"/>
            <a:ext cx="484632" cy="1107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903431" y="2964685"/>
            <a:ext cx="484632" cy="802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653051">
            <a:off x="7826133" y="24409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435477">
            <a:off x="4102111" y="2564403"/>
            <a:ext cx="484632" cy="28337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810935" y="5214881"/>
            <a:ext cx="3330375" cy="131934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Сказкотерапия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9788774">
            <a:off x="7792089" y="2564401"/>
            <a:ext cx="484632" cy="28337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5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Изо-терапия, как один из видов арт-терапии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https://ptzgovorit.ru/sites/default/files/original_nodes/a58a2c8ac0c44adeaf1b9bea61d16c9a.jpe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7" b="2185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centromut.ru/Kartinki/2/eeae31fee8e6e2de55657fbea971da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497" y="4619464"/>
            <a:ext cx="2122065" cy="212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2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Понятие «</a:t>
            </a:r>
            <a:r>
              <a:rPr lang="ru-RU" dirty="0" err="1"/>
              <a:t>изотерапии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997311"/>
            <a:ext cx="9720071" cy="122790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err="1"/>
              <a:t>Изотерапия</a:t>
            </a:r>
            <a:r>
              <a:rPr lang="ru-RU" sz="2400" dirty="0"/>
              <a:t> </a:t>
            </a:r>
            <a:r>
              <a:rPr lang="ru-RU" sz="2400" b="1" dirty="0"/>
              <a:t>– </a:t>
            </a:r>
            <a:r>
              <a:rPr lang="ru-RU" sz="2400" dirty="0"/>
              <a:t>это вид арт-терапии, основанный на использовании изобразительного искусства (чаще всего рисования).</a:t>
            </a:r>
          </a:p>
          <a:p>
            <a:pPr algn="just">
              <a:lnSpc>
                <a:spcPct val="150000"/>
              </a:lnSpc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532" y="3513909"/>
            <a:ext cx="4873262" cy="32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9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690872" cy="1737360"/>
          </a:xfrm>
        </p:spPr>
        <p:txBody>
          <a:bodyPr/>
          <a:lstStyle/>
          <a:p>
            <a:r>
              <a:rPr lang="ru-RU" dirty="0"/>
              <a:t>Приёмы работы: изобразительные техники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ea typeface="Segoe UI Symbol" panose="020B0502040204020203" pitchFamily="34" charset="0"/>
              </a:rPr>
              <a:t>Марания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ea typeface="Segoe UI Symbol" panose="020B0502040204020203" pitchFamily="34" charset="0"/>
              </a:rPr>
              <a:t>Штриховки, каракули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ea typeface="Segoe UI Symbol" panose="020B0502040204020203" pitchFamily="34" charset="0"/>
              </a:rPr>
              <a:t>Монотипия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ea typeface="Segoe UI Symbol" panose="020B0502040204020203" pitchFamily="34" charset="0"/>
              </a:rPr>
              <a:t>Рисование на стекле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ea typeface="Segoe UI Symbol" panose="020B0502040204020203" pitchFamily="34" charset="0"/>
              </a:rPr>
              <a:t>Рисование пальцами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ea typeface="Segoe UI Symbol" panose="020B0502040204020203" pitchFamily="34" charset="0"/>
              </a:rPr>
              <a:t>Рисование сухими листьями, сыпучими материалами и продуктами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ea typeface="Segoe UI Symbol" panose="020B0502040204020203" pitchFamily="34" charset="0"/>
              </a:rPr>
              <a:t>Рисование предметами окружающего пространства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avatars.mds.yandex.net/get-pdb/402538/664b52b7-d424-4461-8238-e9878ff1b22a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53" y="2685620"/>
            <a:ext cx="5080271" cy="394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177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Изо-терапии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999" y="822960"/>
            <a:ext cx="6211389" cy="5184648"/>
          </a:xfrm>
        </p:spPr>
        <p:txBody>
          <a:bodyPr>
            <a:noAutofit/>
          </a:bodyPr>
          <a:lstStyle/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В работе может участвовать каждый, т. к. она не требует наличия художественных навыков.</a:t>
            </a:r>
          </a:p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Изо-терапия является средством преимущественно невербального общения, что делает её особенно ценной в работе с детьми дошкольного возраста.</a:t>
            </a:r>
          </a:p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Изобразительная деятельность является мощным средством сближения людей.</a:t>
            </a:r>
          </a:p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Изо-терапия позволяет использовать работы ребёнка для оценки его состояния.</a:t>
            </a:r>
          </a:p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Изо-терапия является средством свободного самовыражения.</a:t>
            </a:r>
          </a:p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Изо-терапия вызывает положительные эмоции, формирует активную жизненную позицию.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izzwizz.ru/wp-content/uploads/2015/11/Art-tera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0" y="2461226"/>
            <a:ext cx="5132524" cy="335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8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Марания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4137" y="2257506"/>
            <a:ext cx="5185954" cy="3762294"/>
          </a:xfrm>
        </p:spPr>
        <p:txBody>
          <a:bodyPr>
            <a:normAutofit fontScale="92500"/>
          </a:bodyPr>
          <a:lstStyle/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1" kern="0" dirty="0">
                <a:solidFill>
                  <a:srgbClr val="000000"/>
                </a:solidFill>
                <a:latin typeface="Arial"/>
              </a:rPr>
              <a:t>     </a:t>
            </a:r>
          </a:p>
          <a:p>
            <a:pPr marL="342900" lvl="0" indent="-342900"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800" kern="0" dirty="0">
                <a:solidFill>
                  <a:srgbClr val="000000"/>
                </a:solidFill>
              </a:rPr>
              <a:t>Спонтанные рисунки дошкольников, выполненные в абстрактной манере, имеющие схожесть с рисунками </a:t>
            </a:r>
            <a:r>
              <a:rPr lang="ru-RU" altLang="ru-RU" sz="2800" kern="0" dirty="0" err="1">
                <a:solidFill>
                  <a:srgbClr val="000000"/>
                </a:solidFill>
              </a:rPr>
              <a:t>доизобразительного</a:t>
            </a:r>
            <a:r>
              <a:rPr lang="ru-RU" altLang="ru-RU" sz="2800" kern="0" dirty="0">
                <a:solidFill>
                  <a:srgbClr val="000000"/>
                </a:solidFill>
              </a:rPr>
              <a:t> периода.</a:t>
            </a:r>
          </a:p>
          <a:p>
            <a:endParaRPr lang="ru-RU" dirty="0"/>
          </a:p>
        </p:txBody>
      </p:sp>
      <p:pic>
        <p:nvPicPr>
          <p:cNvPr id="5" name="Picture 4" descr="DSC069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93" y="1466591"/>
            <a:ext cx="6061279" cy="455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737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181</TotalTime>
  <Words>638</Words>
  <Application>Microsoft Office PowerPoint</Application>
  <PresentationFormat>Широкоэкранный</PresentationFormat>
  <Paragraphs>69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inherit</vt:lpstr>
      <vt:lpstr>Segoe UI Symbol</vt:lpstr>
      <vt:lpstr>Source Sans Pro</vt:lpstr>
      <vt:lpstr>Tw Cen MT</vt:lpstr>
      <vt:lpstr>Tw Cen MT Condensed</vt:lpstr>
      <vt:lpstr>Wingdings</vt:lpstr>
      <vt:lpstr>Wingdings 3</vt:lpstr>
      <vt:lpstr>Интеграл</vt:lpstr>
      <vt:lpstr>Использование метода арт-терапии в работе педагога-психолога ДОУ</vt:lpstr>
      <vt:lpstr>Понятие арт-терапии</vt:lpstr>
      <vt:lpstr>Задачи арт-терапии</vt:lpstr>
      <vt:lpstr>Виды арт-терапии</vt:lpstr>
      <vt:lpstr>Изо-терапия, как один из видов арт-терапии</vt:lpstr>
      <vt:lpstr>Понятие «изотерапии»</vt:lpstr>
      <vt:lpstr>Приёмы работы: изобразительные техники</vt:lpstr>
      <vt:lpstr>Преимущества Изо-терапии</vt:lpstr>
      <vt:lpstr>Марания</vt:lpstr>
      <vt:lpstr>Штриховки, каракули</vt:lpstr>
      <vt:lpstr>Рисование на стекле</vt:lpstr>
      <vt:lpstr>Рисование пальцами</vt:lpstr>
      <vt:lpstr>Рисование сыпучими материалами</vt:lpstr>
      <vt:lpstr>Рисование предметами окружающего пространства</vt:lpstr>
      <vt:lpstr>Песочная терапия, как один из видов арт-терапии</vt:lpstr>
      <vt:lpstr>Понятие «песочная терапия»</vt:lpstr>
      <vt:lpstr>Задачи песочной терапии</vt:lpstr>
      <vt:lpstr>Преимущества песочной терапии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метода арт-терапии в работе  педагога-психолога ДОУ</dc:title>
  <dc:creator>Пользователь Windows</dc:creator>
  <cp:lastModifiedBy>Vita</cp:lastModifiedBy>
  <cp:revision>19</cp:revision>
  <dcterms:created xsi:type="dcterms:W3CDTF">2019-10-21T09:12:11Z</dcterms:created>
  <dcterms:modified xsi:type="dcterms:W3CDTF">2024-06-16T16:22:26Z</dcterms:modified>
</cp:coreProperties>
</file>